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35" autoAdjust="0"/>
    <p:restoredTop sz="94660"/>
  </p:normalViewPr>
  <p:slideViewPr>
    <p:cSldViewPr snapToGrid="0">
      <p:cViewPr>
        <p:scale>
          <a:sx n="70" d="100"/>
          <a:sy n="70" d="100"/>
        </p:scale>
        <p:origin x="-422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29/09/2024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29/09/2024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29/09/2024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29/09/2024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29/09/2024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29/09/2024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29/09/2024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29/09/2024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29/09/2024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29/09/2024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29/09/2024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29/09/2024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85724" y="2883866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chemeClr val="bg1"/>
                </a:solidFill>
              </a:rPr>
              <a:t>Artículo 21, fracción VI.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961" y="1485326"/>
            <a:ext cx="7661608" cy="5204989"/>
          </a:xfrm>
        </p:spPr>
        <p:txBody>
          <a:bodyPr anchor="ctr">
            <a:normAutofit fontScale="92500"/>
          </a:bodyPr>
          <a:lstStyle/>
          <a:p>
            <a:pPr marL="270510" algn="just">
              <a:lnSpc>
                <a:spcPct val="115000"/>
              </a:lnSpc>
              <a:spcAft>
                <a:spcPts val="0"/>
              </a:spcAft>
            </a:pPr>
            <a:r>
              <a:rPr lang="es-MX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Los Servidores Públicos del Instituto Electoral de Coahuila en términos de la Ley General de Responsabilidades Administrativas y conforme a lo establecido en las normas DÉCIMA, DECIMOPRIMERA y DECIMOSEGUNDA del Acuerdo de fecha 23 de septiembre de 2019 publicado en el Diario Oficial de la Federación, por el que se modifican los anexos primero y segundo del acuerdo por el que el Comité Coordinador del Sistema Nacional Anticorrupción emite el formato de declaraciones: de situación patrimonial y de intereses; y expide las normas e instructivo para su llenado y presentación, numerales PRIMERO y SEGUNDO del Acuerdo de fecha 24 de diciembre de 2019 publicado en el Diario Oficial de la Federación, por el que el Comité Coordinador del Sistema Nacional Anticorrupción da a conocer que los formatos de declaración de situación patrimonial y de intereses son técnicamente operables con el Sistema de Evolución Patrimonial y de Declaración de Intereses de la Plataforma Digital Nacional, así como el inicio de la obligación de los servidores públicos de presentar sus respectivas declaraciones de situación patrimonial y de intereses conforme a los artículos 32 y 33 de la Ley General de Responsabilidades Administrativas, así como los numerales PRIMERO y SEGUNDO del Acuerdo número CI/OIC/005/2024 de la Contraloría Interna Órgano Interno de Control del Instituto Electoral de Coahuila.</a:t>
            </a:r>
          </a:p>
          <a:p>
            <a:pPr marL="270510" algn="just">
              <a:lnSpc>
                <a:spcPct val="115000"/>
              </a:lnSpc>
              <a:spcAft>
                <a:spcPts val="0"/>
              </a:spcAft>
            </a:pPr>
            <a:r>
              <a:rPr lang="es-MX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Para acceder a las versiones públicas de las Declaraciones Patrimoniales que fueron presentadas en tiempo y forma, dar </a:t>
            </a:r>
            <a:r>
              <a:rPr lang="es-MX" sz="16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clic</a:t>
            </a:r>
            <a:r>
              <a:rPr lang="es-MX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en el siguiente link: </a:t>
            </a:r>
            <a:r>
              <a:rPr lang="es-MX" sz="16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https://servidorespublicos.sefircoahuila.gob.mx/iec</a:t>
            </a:r>
            <a:endParaRPr lang="es-MX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952551"/>
            <a:ext cx="31751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Declaración patrimonial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706607" y="277658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C665FFC-5079-4262-B130-CCB03AB6E1EF}"/>
              </a:ext>
            </a:extLst>
          </p:cNvPr>
          <p:cNvGrpSpPr/>
          <p:nvPr/>
        </p:nvGrpSpPr>
        <p:grpSpPr>
          <a:xfrm>
            <a:off x="4929811" y="167685"/>
            <a:ext cx="2708684" cy="964164"/>
            <a:chOff x="7820286" y="994753"/>
            <a:chExt cx="3951804" cy="762622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359BA13-B366-4FF5-8945-FD5CF2991963}"/>
                </a:ext>
              </a:extLst>
            </p:cNvPr>
            <p:cNvSpPr/>
            <p:nvPr/>
          </p:nvSpPr>
          <p:spPr>
            <a:xfrm>
              <a:off x="7820286" y="994753"/>
              <a:ext cx="3749285" cy="36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30/Septiembre/2024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E153A2D-8C6E-4018-A549-D5A77242101A}"/>
                </a:ext>
              </a:extLst>
            </p:cNvPr>
            <p:cNvSpPr/>
            <p:nvPr/>
          </p:nvSpPr>
          <p:spPr>
            <a:xfrm>
              <a:off x="7820286" y="1246148"/>
              <a:ext cx="3951804" cy="5112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Lic. María Teresa Nares Cisneros 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301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Artículo 21, fracción VI.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Lucero Roldán</cp:lastModifiedBy>
  <cp:revision>78</cp:revision>
  <cp:lastPrinted>2023-01-24T17:55:51Z</cp:lastPrinted>
  <dcterms:created xsi:type="dcterms:W3CDTF">2018-06-11T17:30:58Z</dcterms:created>
  <dcterms:modified xsi:type="dcterms:W3CDTF">2024-09-30T03:18:40Z</dcterms:modified>
</cp:coreProperties>
</file>